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ItUGF8GdT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Critical Thinking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Concepts and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04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critical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 Critical thinking is the act of analyzing and evaluating thinking with a view to improving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871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critical thinker….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Raises important questions and problems, and asks them clearly and precisely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Gathers and assesses relevant information and interprets it effectively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Comes to well-reasoned conclusions and solutions, testing them against standards and criteria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Thinks open-mindedly, recognizing and assessing their assumptions, implications and practical considerations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Communicates effectively with others in figuring out solutions.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06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check-list for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has a </a:t>
            </a:r>
            <a:r>
              <a:rPr lang="en-US" b="1" dirty="0" smtClean="0"/>
              <a:t>purpose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is an attempt to </a:t>
            </a:r>
            <a:r>
              <a:rPr lang="en-US" b="1" dirty="0" smtClean="0"/>
              <a:t>figure</a:t>
            </a:r>
            <a:r>
              <a:rPr lang="en-US" dirty="0" smtClean="0"/>
              <a:t> something out, to settle some </a:t>
            </a:r>
            <a:r>
              <a:rPr lang="en-US" b="1" dirty="0" smtClean="0"/>
              <a:t>question</a:t>
            </a:r>
            <a:r>
              <a:rPr lang="en-US" dirty="0" smtClean="0"/>
              <a:t> or to solve a </a:t>
            </a:r>
            <a:r>
              <a:rPr lang="en-US" b="1" dirty="0" smtClean="0"/>
              <a:t>problem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is based on </a:t>
            </a:r>
            <a:r>
              <a:rPr lang="en-US" b="1" dirty="0" smtClean="0"/>
              <a:t>assumptions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is done from </a:t>
            </a:r>
            <a:r>
              <a:rPr lang="en-US" b="1" dirty="0" smtClean="0"/>
              <a:t>some point of view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is based on </a:t>
            </a:r>
            <a:r>
              <a:rPr lang="en-US" b="1" dirty="0" smtClean="0"/>
              <a:t>data, information and evidence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is expressed through and shaped by </a:t>
            </a:r>
            <a:r>
              <a:rPr lang="en-US" b="1" dirty="0" smtClean="0"/>
              <a:t>concepts and ideas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contains </a:t>
            </a:r>
            <a:r>
              <a:rPr lang="en-US" b="1" dirty="0" smtClean="0"/>
              <a:t>inferences or interpretations </a:t>
            </a:r>
            <a:r>
              <a:rPr lang="en-US" dirty="0" smtClean="0"/>
              <a:t>by which we draw </a:t>
            </a:r>
            <a:r>
              <a:rPr lang="en-US" b="1" dirty="0" smtClean="0"/>
              <a:t>conclusions</a:t>
            </a:r>
            <a:r>
              <a:rPr lang="en-US" dirty="0" smtClean="0"/>
              <a:t> and give meaning to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All reasoning leads somewhere or has </a:t>
            </a:r>
            <a:r>
              <a:rPr lang="en-US" b="1" dirty="0" smtClean="0"/>
              <a:t>implications and consequences</a:t>
            </a:r>
            <a:r>
              <a:rPr lang="en-US" dirty="0" smtClean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95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using the elements of thought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Purpose: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am I trying to accomplish?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is my central aim? My purpose?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Questions: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questions am I raising?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questions am I addressing?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Am I considering the complexities of the question?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Information: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information am I using in coming to that conclusion?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experience have I had to support this claim?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information do I need to settle the question?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Inferences/Conclusions: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How did I reach this conclusion?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Is there another way to interpret the information?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526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Concepts: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is the main idea here?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Can I explain this idea?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Assumptions: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am I taking for granted?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assumption has led me to that conclusion?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Implications/Consequences: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If someone accepted my position, what would be the implications?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What am I implying?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Points of view: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From what point of view am I looking at this issue?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Is there another point of view I should consider?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2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thinking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: </a:t>
            </a:r>
            <a:r>
              <a:rPr lang="en-US" u="sng" dirty="0">
                <a:hlinkClick r:id="rId2"/>
              </a:rPr>
              <a:t>https://www.youtube.com/watch?v=dItUGF8GdTw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2581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29</TotalTime>
  <Words>362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Tw Cen MT</vt:lpstr>
      <vt:lpstr>Tw Cen MT Condensed</vt:lpstr>
      <vt:lpstr>Wingdings 3</vt:lpstr>
      <vt:lpstr>Integral</vt:lpstr>
      <vt:lpstr>Critical Thinking</vt:lpstr>
      <vt:lpstr>What is critical Thinking</vt:lpstr>
      <vt:lpstr>The result </vt:lpstr>
      <vt:lpstr>A check-list for reasoning</vt:lpstr>
      <vt:lpstr>Questions using the elements of thought</vt:lpstr>
      <vt:lpstr>PowerPoint Presentation</vt:lpstr>
      <vt:lpstr>Critical thinking Skills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Thinking</dc:title>
  <dc:creator>Wendy Meininger-Dyk</dc:creator>
  <cp:lastModifiedBy>Bob Hayward</cp:lastModifiedBy>
  <cp:revision>5</cp:revision>
  <dcterms:created xsi:type="dcterms:W3CDTF">2019-09-04T00:06:35Z</dcterms:created>
  <dcterms:modified xsi:type="dcterms:W3CDTF">2020-09-14T14:24:20Z</dcterms:modified>
</cp:coreProperties>
</file>